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716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838383"/>
              </a:solidFill>
              <a:prstDash val="solid"/>
              <a:miter lim="400000"/>
            </a:ln>
          </a:left>
          <a:right>
            <a:ln w="3175" cap="flat">
              <a:solidFill>
                <a:srgbClr val="838383"/>
              </a:solidFill>
              <a:prstDash val="solid"/>
              <a:miter lim="400000"/>
            </a:ln>
          </a:right>
          <a:top>
            <a:ln w="3175" cap="flat">
              <a:solidFill>
                <a:srgbClr val="838383"/>
              </a:solidFill>
              <a:prstDash val="solid"/>
              <a:miter lim="400000"/>
            </a:ln>
          </a:top>
          <a:bottom>
            <a:ln w="3175" cap="flat">
              <a:solidFill>
                <a:srgbClr val="838383"/>
              </a:solidFill>
              <a:prstDash val="solid"/>
              <a:miter lim="400000"/>
            </a:ln>
          </a:bottom>
          <a:insideH>
            <a:ln w="3175" cap="flat">
              <a:solidFill>
                <a:srgbClr val="838383"/>
              </a:solidFill>
              <a:prstDash val="solid"/>
              <a:miter lim="400000"/>
            </a:ln>
          </a:insideH>
          <a:insideV>
            <a:ln w="3175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808080"/>
              </a:solidFill>
              <a:prstDash val="solid"/>
              <a:miter lim="400000"/>
            </a:ln>
          </a:right>
          <a:top>
            <a:ln w="3175" cap="flat">
              <a:solidFill>
                <a:srgbClr val="808080"/>
              </a:solidFill>
              <a:prstDash val="solid"/>
              <a:miter lim="400000"/>
            </a:ln>
          </a:top>
          <a:bottom>
            <a:ln w="3175" cap="flat">
              <a:solidFill>
                <a:srgbClr val="808080"/>
              </a:solidFill>
              <a:prstDash val="solid"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3175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chemeClr val="accent3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4D4D4D"/>
              </a:solidFill>
              <a:prstDash val="solid"/>
              <a:miter lim="400000"/>
            </a:ln>
          </a:right>
          <a:top>
            <a:ln w="3175" cap="flat">
              <a:solidFill>
                <a:srgbClr val="4D4D4D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4D4D4D"/>
              </a:solidFill>
              <a:prstDash val="solid"/>
              <a:miter lim="400000"/>
            </a:ln>
          </a:insideH>
          <a:insideV>
            <a:ln w="3175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F8BA00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464646"/>
              </a:solidFill>
              <a:prstDash val="solid"/>
              <a:miter lim="400000"/>
            </a:ln>
          </a:left>
          <a:right>
            <a:ln w="3175" cap="flat">
              <a:solidFill>
                <a:srgbClr val="464646"/>
              </a:solidFill>
              <a:prstDash val="solid"/>
              <a:miter lim="400000"/>
            </a:ln>
          </a:right>
          <a:top>
            <a:ln w="3175" cap="flat">
              <a:solidFill>
                <a:srgbClr val="464646"/>
              </a:solidFill>
              <a:prstDash val="solid"/>
              <a:miter lim="400000"/>
            </a:ln>
          </a:top>
          <a:bottom>
            <a:ln w="3175" cap="flat">
              <a:solidFill>
                <a:srgbClr val="464646"/>
              </a:solidFill>
              <a:prstDash val="solid"/>
              <a:miter lim="400000"/>
            </a:ln>
          </a:bottom>
          <a:insideH>
            <a:ln w="3175" cap="flat">
              <a:solidFill>
                <a:srgbClr val="464646"/>
              </a:solidFill>
              <a:prstDash val="solid"/>
              <a:miter lim="400000"/>
            </a:ln>
          </a:insideH>
          <a:insideV>
            <a:ln w="3175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C3C3C3"/>
              </a:solidFill>
              <a:prstDash val="solid"/>
              <a:miter lim="400000"/>
            </a:ln>
          </a:top>
          <a:bottom>
            <a:ln w="3175" cap="flat">
              <a:solidFill>
                <a:srgbClr val="C3C3C3"/>
              </a:solidFill>
              <a:prstDash val="solid"/>
              <a:miter lim="400000"/>
            </a:ln>
          </a:bottom>
          <a:insideH>
            <a:ln w="3175" cap="flat">
              <a:solidFill>
                <a:srgbClr val="C3C3C3"/>
              </a:solidFill>
              <a:prstDash val="solid"/>
              <a:miter lim="400000"/>
            </a:ln>
          </a:insideH>
          <a:insideV>
            <a:ln w="3175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CB297B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6AAA9"/>
              </a:solidFill>
              <a:prstDash val="solid"/>
              <a:miter lim="400000"/>
            </a:ln>
          </a:insideH>
          <a:insideV>
            <a:ln w="3175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6C6C6C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6C6C6C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6C6C6C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675754" y="9671547"/>
            <a:ext cx="12358689" cy="358302"/>
          </a:xfrm>
          <a:prstGeom prst="rect">
            <a:avLst/>
          </a:prstGeom>
        </p:spPr>
        <p:txBody>
          <a:bodyPr lIns="25717" tIns="25717" rIns="25717" bIns="25717"/>
          <a:lstStyle>
            <a:lvl1pPr defTabSz="454025">
              <a:defRPr sz="198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678656" y="3607593"/>
            <a:ext cx="12358688" cy="807160"/>
          </a:xfrm>
          <a:prstGeom prst="rect">
            <a:avLst/>
          </a:prstGeom>
        </p:spPr>
        <p:txBody>
          <a:bodyPr anchor="t"/>
          <a:lstStyle>
            <a:lvl1pPr>
              <a:defRPr spc="-168" sz="8400"/>
            </a:lvl1pPr>
          </a:lstStyle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678656" y="4335166"/>
            <a:ext cx="12358688" cy="525814"/>
          </a:xfrm>
          <a:prstGeom prst="rect">
            <a:avLst/>
          </a:prstGeom>
        </p:spPr>
        <p:txBody>
          <a:bodyPr lIns="25717" tIns="25717" rIns="25717" bIns="25717"/>
          <a:lstStyle>
            <a:lvl1pPr defTabSz="462280">
              <a:defRPr sz="3024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678656" y="3607593"/>
            <a:ext cx="12358688" cy="807245"/>
          </a:xfrm>
          <a:prstGeom prst="rect">
            <a:avLst/>
          </a:prstGeom>
        </p:spPr>
        <p:txBody>
          <a:bodyPr anchor="t"/>
          <a:lstStyle>
            <a:lvl1pPr>
              <a:defRPr spc="-168" sz="8400"/>
            </a:lvl1pPr>
          </a:lstStyle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678656" y="4335166"/>
            <a:ext cx="12358688" cy="525814"/>
          </a:xfrm>
          <a:prstGeom prst="rect">
            <a:avLst/>
          </a:prstGeom>
        </p:spPr>
        <p:txBody>
          <a:bodyPr lIns="25717" tIns="25717" rIns="25717" bIns="25717"/>
          <a:lstStyle>
            <a:lvl1pPr defTabSz="462280">
              <a:defRPr sz="3024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sz="half" idx="1" hasCustomPrompt="1"/>
          </p:nvPr>
        </p:nvSpPr>
        <p:spPr>
          <a:xfrm>
            <a:off x="678656" y="5390158"/>
            <a:ext cx="12358688" cy="4644007"/>
          </a:xfrm>
          <a:prstGeom prst="rect">
            <a:avLst/>
          </a:prstGeom>
        </p:spPr>
        <p:txBody>
          <a:bodyPr/>
          <a:lstStyle>
            <a:lvl1pPr>
              <a:spcBef>
                <a:spcPts val="1800"/>
              </a:spcBef>
              <a:defRPr b="0" spc="-53"/>
            </a:lvl1pPr>
            <a:lvl2pPr>
              <a:spcBef>
                <a:spcPts val="1800"/>
              </a:spcBef>
              <a:defRPr b="0" spc="-53"/>
            </a:lvl2pPr>
            <a:lvl3pPr>
              <a:spcBef>
                <a:spcPts val="1800"/>
              </a:spcBef>
              <a:defRPr b="0" spc="-53"/>
            </a:lvl3pPr>
            <a:lvl4pPr>
              <a:spcBef>
                <a:spcPts val="1800"/>
              </a:spcBef>
              <a:defRPr b="0" spc="-53"/>
            </a:lvl4pPr>
            <a:lvl5pPr>
              <a:spcBef>
                <a:spcPts val="1800"/>
              </a:spcBef>
              <a:defRPr b="0" spc="-53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quarter" idx="1" hasCustomPrompt="1"/>
          </p:nvPr>
        </p:nvSpPr>
        <p:spPr>
          <a:xfrm>
            <a:off x="678656" y="5768349"/>
            <a:ext cx="12358688" cy="2179302"/>
          </a:xfrm>
          <a:prstGeom prst="rect">
            <a:avLst/>
          </a:prstGeom>
        </p:spPr>
        <p:txBody>
          <a:bodyPr anchor="ctr"/>
          <a:lstStyle>
            <a:lvl1pPr algn="ctr" defTabSz="2438338">
              <a:lnSpc>
                <a:spcPct val="80000"/>
              </a:lnSpc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algn="ctr" defTabSz="2438338">
              <a:lnSpc>
                <a:spcPct val="80000"/>
              </a:lnSpc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algn="ctr" defTabSz="2438338">
              <a:lnSpc>
                <a:spcPct val="80000"/>
              </a:lnSpc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algn="ctr" defTabSz="2438338">
              <a:lnSpc>
                <a:spcPct val="80000"/>
              </a:lnSpc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algn="ctr" defTabSz="2438338">
              <a:lnSpc>
                <a:spcPct val="80000"/>
              </a:lnSpc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sz="half" idx="1" hasCustomPrompt="1"/>
          </p:nvPr>
        </p:nvSpPr>
        <p:spPr>
          <a:xfrm>
            <a:off x="678656" y="3605584"/>
            <a:ext cx="12358688" cy="4073391"/>
          </a:xfrm>
          <a:prstGeom prst="rect">
            <a:avLst/>
          </a:prstGeom>
        </p:spPr>
        <p:txBody>
          <a:bodyPr anchor="b"/>
          <a:lstStyle>
            <a:lvl1pPr algn="ctr" defTabSz="2438338">
              <a:lnSpc>
                <a:spcPct val="80000"/>
              </a:lnSpc>
              <a:defRPr spc="-250" sz="25000"/>
            </a:lvl1pPr>
            <a:lvl2pPr algn="ctr" defTabSz="2438338">
              <a:lnSpc>
                <a:spcPct val="80000"/>
              </a:lnSpc>
              <a:defRPr spc="-250" sz="25000"/>
            </a:lvl2pPr>
            <a:lvl3pPr algn="ctr" defTabSz="2438338">
              <a:lnSpc>
                <a:spcPct val="80000"/>
              </a:lnSpc>
              <a:defRPr spc="-250" sz="25000"/>
            </a:lvl3pPr>
            <a:lvl4pPr algn="ctr" defTabSz="2438338">
              <a:lnSpc>
                <a:spcPct val="80000"/>
              </a:lnSpc>
              <a:defRPr spc="-250" sz="25000"/>
            </a:lvl4pPr>
            <a:lvl5pPr algn="ctr" defTabSz="2438338">
              <a:lnSpc>
                <a:spcPct val="80000"/>
              </a:lnSpc>
              <a:defRPr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678656" y="7647851"/>
            <a:ext cx="12358688" cy="525814"/>
          </a:xfrm>
          <a:prstGeom prst="rect">
            <a:avLst/>
          </a:prstGeom>
        </p:spPr>
        <p:txBody>
          <a:bodyPr lIns="25717" tIns="25717" rIns="25717" bIns="25717"/>
          <a:lstStyle>
            <a:lvl1pPr algn="ctr" defTabSz="462280">
              <a:defRPr sz="3024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1366889" y="9005317"/>
            <a:ext cx="11362529" cy="358301"/>
          </a:xfrm>
          <a:prstGeom prst="rect">
            <a:avLst/>
          </a:prstGeom>
        </p:spPr>
        <p:txBody>
          <a:bodyPr lIns="25717" tIns="25717" rIns="25717" bIns="25717"/>
          <a:lstStyle>
            <a:lvl1pPr defTabSz="454025">
              <a:defRPr sz="198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quarter" idx="1" hasCustomPrompt="1"/>
          </p:nvPr>
        </p:nvSpPr>
        <p:spPr>
          <a:xfrm>
            <a:off x="986581" y="5779046"/>
            <a:ext cx="11742838" cy="2157908"/>
          </a:xfrm>
          <a:prstGeom prst="rect">
            <a:avLst/>
          </a:prstGeom>
        </p:spPr>
        <p:txBody>
          <a:bodyPr/>
          <a:lstStyle>
            <a:lvl1pPr marL="638923" indent="-469900" defTabSz="2438338">
              <a:lnSpc>
                <a:spcPct val="90000"/>
              </a:lnSpc>
              <a:defRPr b="0"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 defTabSz="2438338">
              <a:lnSpc>
                <a:spcPct val="90000"/>
              </a:lnSpc>
              <a:defRPr b="0"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 defTabSz="2438338">
              <a:lnSpc>
                <a:spcPct val="90000"/>
              </a:lnSpc>
              <a:defRPr b="0"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 defTabSz="2438338">
              <a:lnSpc>
                <a:spcPct val="90000"/>
              </a:lnSpc>
              <a:defRPr b="0"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 defTabSz="2438338">
              <a:lnSpc>
                <a:spcPct val="90000"/>
              </a:lnSpc>
              <a:defRPr b="0" spc="-168"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, and chopsticks"/>
          <p:cNvSpPr/>
          <p:nvPr>
            <p:ph type="pic" sz="quarter" idx="21"/>
          </p:nvPr>
        </p:nvSpPr>
        <p:spPr>
          <a:xfrm>
            <a:off x="8865393" y="3571875"/>
            <a:ext cx="4184494" cy="33466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owl with salmon cakes, salad, and hummus "/>
          <p:cNvSpPr/>
          <p:nvPr>
            <p:ph type="pic" sz="half" idx="22"/>
          </p:nvPr>
        </p:nvSpPr>
        <p:spPr>
          <a:xfrm>
            <a:off x="7593806" y="5238154"/>
            <a:ext cx="5872163" cy="68344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owl of pappardelle pasta with parsley butter, roasted hazelnuts, and shaved parmesan cheese"/>
          <p:cNvSpPr/>
          <p:nvPr>
            <p:ph type="pic" sz="half" idx="23"/>
          </p:nvPr>
        </p:nvSpPr>
        <p:spPr>
          <a:xfrm>
            <a:off x="-78582" y="3278981"/>
            <a:ext cx="9344026" cy="700801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, and chopsticks"/>
          <p:cNvSpPr/>
          <p:nvPr>
            <p:ph type="pic" idx="21"/>
          </p:nvPr>
        </p:nvSpPr>
        <p:spPr>
          <a:xfrm>
            <a:off x="-750094" y="-107157"/>
            <a:ext cx="15216188" cy="121729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650082" y="2271712"/>
            <a:ext cx="15044739" cy="90106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678656" y="7008018"/>
            <a:ext cx="12358688" cy="2614614"/>
          </a:xfrm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679325" y="3622577"/>
            <a:ext cx="12357350" cy="358301"/>
          </a:xfrm>
          <a:prstGeom prst="rect">
            <a:avLst/>
          </a:prstGeom>
        </p:spPr>
        <p:txBody>
          <a:bodyPr lIns="25717" tIns="25717" rIns="25717" bIns="25717"/>
          <a:lstStyle>
            <a:lvl1pPr defTabSz="454025">
              <a:defRPr sz="198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678656" y="9530950"/>
            <a:ext cx="12358688" cy="628285"/>
          </a:xfrm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sz="half" idx="21"/>
          </p:nvPr>
        </p:nvSpPr>
        <p:spPr>
          <a:xfrm>
            <a:off x="6172200" y="2886075"/>
            <a:ext cx="6831471" cy="79509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678656" y="3714750"/>
            <a:ext cx="5500688" cy="3308779"/>
          </a:xfrm>
          <a:prstGeom prst="rect">
            <a:avLst/>
          </a:prstGeom>
        </p:spPr>
        <p:txBody>
          <a:bodyPr/>
          <a:lstStyle>
            <a:lvl1pPr>
              <a:defRPr spc="-168" sz="8400"/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678656" y="6971949"/>
            <a:ext cx="5500688" cy="3029302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6692458" y="10241381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678656" y="3607593"/>
            <a:ext cx="12358688" cy="806155"/>
          </a:xfrm>
          <a:prstGeom prst="rect">
            <a:avLst/>
          </a:prstGeom>
        </p:spPr>
        <p:txBody>
          <a:bodyPr anchor="t"/>
          <a:lstStyle>
            <a:lvl1pPr>
              <a:defRPr spc="-168" sz="8400"/>
            </a:lvl1pPr>
          </a:lstStyle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678656" y="4335166"/>
            <a:ext cx="12358688" cy="525814"/>
          </a:xfrm>
          <a:prstGeom prst="rect">
            <a:avLst/>
          </a:prstGeom>
        </p:spPr>
        <p:txBody>
          <a:bodyPr lIns="25717" tIns="25717" rIns="25717" bIns="25717"/>
          <a:lstStyle>
            <a:lvl1pPr defTabSz="462280">
              <a:defRPr sz="3024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sz="half" idx="1" hasCustomPrompt="1"/>
          </p:nvPr>
        </p:nvSpPr>
        <p:spPr>
          <a:xfrm>
            <a:off x="678656" y="5390158"/>
            <a:ext cx="12358688" cy="4644007"/>
          </a:xfrm>
          <a:prstGeom prst="rect">
            <a:avLst/>
          </a:prstGeom>
        </p:spPr>
        <p:txBody>
          <a:bodyPr/>
          <a:lstStyle>
            <a:lvl1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1pPr>
            <a:lvl2pPr marL="12192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2pPr>
            <a:lvl3pPr marL="18288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3pPr>
            <a:lvl4pPr marL="24384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4pPr>
            <a:lvl5pPr marL="30480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sz="half" idx="1" hasCustomPrompt="1"/>
          </p:nvPr>
        </p:nvSpPr>
        <p:spPr>
          <a:xfrm>
            <a:off x="678656" y="5390158"/>
            <a:ext cx="12358688" cy="4644007"/>
          </a:xfrm>
          <a:prstGeom prst="rect">
            <a:avLst/>
          </a:prstGeom>
        </p:spPr>
        <p:txBody>
          <a:bodyPr numCol="2" spcCol="617934"/>
          <a:lstStyle>
            <a:lvl1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1pPr>
            <a:lvl2pPr marL="12192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2pPr>
            <a:lvl3pPr marL="18288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3pPr>
            <a:lvl4pPr marL="24384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4pPr>
            <a:lvl5pPr marL="30480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678656" y="4335166"/>
            <a:ext cx="5500688" cy="525814"/>
          </a:xfrm>
          <a:prstGeom prst="rect">
            <a:avLst/>
          </a:prstGeom>
        </p:spPr>
        <p:txBody>
          <a:bodyPr lIns="25717" tIns="25717" rIns="25717" bIns="25717"/>
          <a:lstStyle>
            <a:lvl1pPr defTabSz="462280">
              <a:defRPr sz="3024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quarter" idx="1" hasCustomPrompt="1"/>
          </p:nvPr>
        </p:nvSpPr>
        <p:spPr>
          <a:xfrm>
            <a:off x="678656" y="5390158"/>
            <a:ext cx="5500688" cy="4644355"/>
          </a:xfrm>
          <a:prstGeom prst="rect">
            <a:avLst/>
          </a:prstGeom>
        </p:spPr>
        <p:txBody>
          <a:bodyPr/>
          <a:lstStyle>
            <a:lvl1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1pPr>
            <a:lvl2pPr marL="12192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2pPr>
            <a:lvl3pPr marL="18288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3pPr>
            <a:lvl4pPr marL="24384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4pPr>
            <a:lvl5pPr marL="30480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sz="half" idx="22"/>
          </p:nvPr>
        </p:nvSpPr>
        <p:spPr>
          <a:xfrm>
            <a:off x="6858000" y="2771288"/>
            <a:ext cx="6140742" cy="818765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678656" y="3607593"/>
            <a:ext cx="5500688" cy="807245"/>
          </a:xfrm>
          <a:prstGeom prst="rect">
            <a:avLst/>
          </a:prstGeom>
        </p:spPr>
        <p:txBody>
          <a:bodyPr anchor="t"/>
          <a:lstStyle>
            <a:lvl1pPr>
              <a:defRPr spc="-168" sz="8400"/>
            </a:lvl1pPr>
          </a:lstStyle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678656" y="4335166"/>
            <a:ext cx="5500688" cy="525814"/>
          </a:xfrm>
          <a:prstGeom prst="rect">
            <a:avLst/>
          </a:prstGeom>
        </p:spPr>
        <p:txBody>
          <a:bodyPr lIns="25717" tIns="25717" rIns="25717" bIns="25717"/>
          <a:lstStyle>
            <a:lvl1pPr defTabSz="462280">
              <a:defRPr sz="3024"/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ody Level One…"/>
          <p:cNvSpPr txBox="1"/>
          <p:nvPr>
            <p:ph type="body" sz="quarter" idx="1" hasCustomPrompt="1"/>
          </p:nvPr>
        </p:nvSpPr>
        <p:spPr>
          <a:xfrm>
            <a:off x="678656" y="5390158"/>
            <a:ext cx="5500688" cy="4644356"/>
          </a:xfrm>
          <a:prstGeom prst="rect">
            <a:avLst/>
          </a:prstGeom>
        </p:spPr>
        <p:txBody>
          <a:bodyPr/>
          <a:lstStyle>
            <a:lvl1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1pPr>
            <a:lvl2pPr marL="12192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2pPr>
            <a:lvl3pPr marL="18288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3pPr>
            <a:lvl4pPr marL="24384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4pPr>
            <a:lvl5pPr marL="30480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678656" y="3607593"/>
            <a:ext cx="5500688" cy="807245"/>
          </a:xfrm>
          <a:prstGeom prst="rect">
            <a:avLst/>
          </a:prstGeom>
        </p:spPr>
        <p:txBody>
          <a:bodyPr anchor="t"/>
          <a:lstStyle>
            <a:lvl1pPr>
              <a:defRPr spc="-168" sz="8400"/>
            </a:lvl1pPr>
          </a:lstStyle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678656" y="4335166"/>
            <a:ext cx="5500688" cy="525814"/>
          </a:xfrm>
          <a:prstGeom prst="rect">
            <a:avLst/>
          </a:prstGeom>
        </p:spPr>
        <p:txBody>
          <a:bodyPr lIns="25717" tIns="25717" rIns="25717" bIns="25717"/>
          <a:lstStyle>
            <a:lvl1pPr defTabSz="462280">
              <a:defRPr sz="3024"/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Body Level One…"/>
          <p:cNvSpPr txBox="1"/>
          <p:nvPr>
            <p:ph type="body" sz="quarter" idx="1" hasCustomPrompt="1"/>
          </p:nvPr>
        </p:nvSpPr>
        <p:spPr>
          <a:xfrm>
            <a:off x="678656" y="5390158"/>
            <a:ext cx="5500688" cy="4644356"/>
          </a:xfrm>
          <a:prstGeom prst="rect">
            <a:avLst/>
          </a:prstGeom>
        </p:spPr>
        <p:txBody>
          <a:bodyPr/>
          <a:lstStyle>
            <a:lvl1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1pPr>
            <a:lvl2pPr marL="12192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2pPr>
            <a:lvl3pPr marL="18288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3pPr>
            <a:lvl4pPr marL="24384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4pPr>
            <a:lvl5pPr marL="30480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678656" y="3607593"/>
            <a:ext cx="5500688" cy="807245"/>
          </a:xfrm>
          <a:prstGeom prst="rect">
            <a:avLst/>
          </a:prstGeom>
        </p:spPr>
        <p:txBody>
          <a:bodyPr anchor="t"/>
          <a:lstStyle>
            <a:lvl1pPr>
              <a:defRPr spc="-168" sz="8400"/>
            </a:lvl1pPr>
          </a:lstStyle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678654" y="5550693"/>
            <a:ext cx="12358690" cy="2614614"/>
          </a:xfrm>
          <a:prstGeom prst="rect">
            <a:avLst/>
          </a:prstGeom>
        </p:spPr>
        <p:txBody>
          <a:bodyPr anchor="ctr"/>
          <a:lstStyle>
            <a:lvl1pPr>
              <a:defRPr b="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6692458" y="10241381"/>
            <a:ext cx="324055" cy="3301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678654" y="4448807"/>
            <a:ext cx="12358690" cy="261461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8575" tIns="28575" rIns="28575" bIns="28575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675755" y="7063419"/>
            <a:ext cx="12358688" cy="10715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8575" tIns="28575" rIns="28575" bIns="28575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692458" y="10239000"/>
            <a:ext cx="324054" cy="330150"/>
          </a:xfrm>
          <a:prstGeom prst="rect">
            <a:avLst/>
          </a:prstGeom>
          <a:ln w="3175">
            <a:miter lim="400000"/>
          </a:ln>
        </p:spPr>
        <p:txBody>
          <a:bodyPr wrap="none" lIns="28575" tIns="28575" rIns="28575" bIns="28575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32" strike="noStrike" sz="116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32" strike="noStrike" sz="116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32" strike="noStrike" sz="116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32" strike="noStrike" sz="116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32" strike="noStrike" sz="116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32" strike="noStrike" sz="116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32" strike="noStrike" sz="116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32" strike="noStrike" sz="116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32" strike="noStrike" sz="116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4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4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4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4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4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4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4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4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4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54775467-37BC-44E1-A5B4-182B01283E5F.png" descr="54775467-37BC-44E1-A5B4-182B01283E5F.png"/>
          <p:cNvPicPr>
            <a:picLocks noChangeAspect="1"/>
          </p:cNvPicPr>
          <p:nvPr/>
        </p:nvPicPr>
        <p:blipFill>
          <a:blip r:embed="rId2">
            <a:extLst/>
          </a:blip>
          <a:srcRect l="0" t="13820" r="0" b="33191"/>
          <a:stretch>
            <a:fillRect/>
          </a:stretch>
        </p:blipFill>
        <p:spPr>
          <a:xfrm>
            <a:off x="-527633" y="2944564"/>
            <a:ext cx="14771204" cy="7826969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693" y="-15693"/>
            <a:ext cx="13747386" cy="13747386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95026" y="-31155"/>
            <a:ext cx="14106051" cy="1410605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\"/>
          <p:cNvSpPr txBox="1"/>
          <p:nvPr>
            <p:ph type="body" idx="21"/>
          </p:nvPr>
        </p:nvSpPr>
        <p:spPr>
          <a:xfrm>
            <a:off x="678656" y="4335166"/>
            <a:ext cx="12358688" cy="5258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\</a:t>
            </a:r>
          </a:p>
        </p:txBody>
      </p:sp>
      <p:pic>
        <p:nvPicPr>
          <p:cNvPr id="17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rcRect l="1051" t="0" r="0" b="48847"/>
          <a:stretch>
            <a:fillRect/>
          </a:stretch>
        </p:blipFill>
        <p:spPr>
          <a:xfrm>
            <a:off x="-523677" y="1234149"/>
            <a:ext cx="28673975" cy="9882289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333" y="-21333"/>
            <a:ext cx="13758666" cy="13758666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rcRect l="0" t="48885" r="0" b="0"/>
          <a:stretch>
            <a:fillRect/>
          </a:stretch>
        </p:blipFill>
        <p:spPr>
          <a:xfrm>
            <a:off x="-15445642" y="1487182"/>
            <a:ext cx="29901904" cy="10189422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7" name="8730C801-CFD7-463F-A90A-4779A24DA914.png" descr="8730C801-CFD7-463F-A90A-4779A24DA914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187681" y="-99747"/>
            <a:ext cx="13917870" cy="13917869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Agenda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463003">
              <a:defRPr spc="-100" sz="5040"/>
            </a:pPr>
          </a:p>
        </p:txBody>
      </p:sp>
      <p:sp>
        <p:nvSpPr>
          <p:cNvPr id="190" name="Agenda Subtitle"/>
          <p:cNvSpPr txBox="1"/>
          <p:nvPr>
            <p:ph type="body" idx="21"/>
          </p:nvPr>
        </p:nvSpPr>
        <p:spPr>
          <a:xfrm>
            <a:off x="678656" y="4335166"/>
            <a:ext cx="12358688" cy="52581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Agenda Topics"/>
          <p:cNvSpPr txBox="1"/>
          <p:nvPr>
            <p:ph type="body" sz="half" idx="1"/>
          </p:nvPr>
        </p:nvSpPr>
        <p:spPr>
          <a:xfrm>
            <a:off x="678656" y="5390158"/>
            <a:ext cx="12358688" cy="464400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52452"/>
          <a:stretch>
            <a:fillRect/>
          </a:stretch>
        </p:blipFill>
        <p:spPr>
          <a:xfrm>
            <a:off x="-14440647" y="1311459"/>
            <a:ext cx="28843761" cy="914299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lide bullet text"/>
          <p:cNvSpPr txBox="1"/>
          <p:nvPr>
            <p:ph type="body" sz="half" idx="1"/>
          </p:nvPr>
        </p:nvSpPr>
        <p:spPr>
          <a:xfrm>
            <a:off x="678656" y="5390158"/>
            <a:ext cx="12358688" cy="464400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5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rcRect l="0" t="47987" r="0" b="0"/>
          <a:stretch>
            <a:fillRect/>
          </a:stretch>
        </p:blipFill>
        <p:spPr>
          <a:xfrm>
            <a:off x="-5923" y="1555917"/>
            <a:ext cx="27877112" cy="9666364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8575" tIns="28575" rIns="28575" bIns="28575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8575" tIns="28575" rIns="28575" bIns="28575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8575" tIns="28575" rIns="28575" bIns="28575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8575" tIns="28575" rIns="28575" bIns="28575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